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5A927-B08F-4DE9-A77F-0654DE266AE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A07FC8-BF86-4E59-B51D-A1E0772FBEFC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ECA29726-8FAD-4ACC-9017-CBD7FC470DF8}" type="parTrans" cxnId="{6F1A04EA-D9D2-4ED2-A42B-93E39FA9A90A}">
      <dgm:prSet/>
      <dgm:spPr/>
      <dgm:t>
        <a:bodyPr/>
        <a:lstStyle/>
        <a:p>
          <a:endParaRPr lang="en-US"/>
        </a:p>
      </dgm:t>
    </dgm:pt>
    <dgm:pt modelId="{E5A98A9D-5A13-4FB5-8898-8666878DEB1A}" type="sibTrans" cxnId="{6F1A04EA-D9D2-4ED2-A42B-93E39FA9A90A}">
      <dgm:prSet/>
      <dgm:spPr/>
      <dgm:t>
        <a:bodyPr/>
        <a:lstStyle/>
        <a:p>
          <a:endParaRPr lang="en-US"/>
        </a:p>
      </dgm:t>
    </dgm:pt>
    <dgm:pt modelId="{62BAD27C-3537-4CF4-BAB2-AA7D577A7742}">
      <dgm:prSet/>
      <dgm:spPr/>
      <dgm:t>
        <a:bodyPr/>
        <a:lstStyle/>
        <a:p>
          <a:r>
            <a:rPr lang="en-GB"/>
            <a:t>Python</a:t>
          </a:r>
          <a:endParaRPr lang="en-US"/>
        </a:p>
      </dgm:t>
    </dgm:pt>
    <dgm:pt modelId="{581E7C26-DCBC-41B7-B406-B4839ADE4047}" type="parTrans" cxnId="{233CBF3B-EA58-4A07-91E8-16C174007571}">
      <dgm:prSet/>
      <dgm:spPr/>
      <dgm:t>
        <a:bodyPr/>
        <a:lstStyle/>
        <a:p>
          <a:endParaRPr lang="en-US"/>
        </a:p>
      </dgm:t>
    </dgm:pt>
    <dgm:pt modelId="{2B1E35FD-A65A-4179-B407-9324E079F241}" type="sibTrans" cxnId="{233CBF3B-EA58-4A07-91E8-16C174007571}">
      <dgm:prSet/>
      <dgm:spPr/>
      <dgm:t>
        <a:bodyPr/>
        <a:lstStyle/>
        <a:p>
          <a:endParaRPr lang="en-US"/>
        </a:p>
      </dgm:t>
    </dgm:pt>
    <dgm:pt modelId="{E578BB14-F205-4B94-BB01-C26A8C6F751A}">
      <dgm:prSet/>
      <dgm:spPr/>
      <dgm:t>
        <a:bodyPr/>
        <a:lstStyle/>
        <a:p>
          <a:r>
            <a:rPr lang="en-GB"/>
            <a:t>Excel</a:t>
          </a:r>
          <a:endParaRPr lang="en-US"/>
        </a:p>
      </dgm:t>
    </dgm:pt>
    <dgm:pt modelId="{CF00839B-3BB1-4C02-BDF3-A540CCB96C3F}" type="parTrans" cxnId="{DCE36B36-579E-4233-8A32-DFB0E9E27FDA}">
      <dgm:prSet/>
      <dgm:spPr/>
      <dgm:t>
        <a:bodyPr/>
        <a:lstStyle/>
        <a:p>
          <a:endParaRPr lang="en-US"/>
        </a:p>
      </dgm:t>
    </dgm:pt>
    <dgm:pt modelId="{591B10F6-B7F8-42A0-BB9C-01C8B62F64B4}" type="sibTrans" cxnId="{DCE36B36-579E-4233-8A32-DFB0E9E27FDA}">
      <dgm:prSet/>
      <dgm:spPr/>
      <dgm:t>
        <a:bodyPr/>
        <a:lstStyle/>
        <a:p>
          <a:endParaRPr lang="en-US"/>
        </a:p>
      </dgm:t>
    </dgm:pt>
    <dgm:pt modelId="{07A7E83C-F342-435B-87B4-2F6CE2AD20BB}">
      <dgm:prSet/>
      <dgm:spPr/>
      <dgm:t>
        <a:bodyPr/>
        <a:lstStyle/>
        <a:p>
          <a:r>
            <a:rPr lang="en-GB"/>
            <a:t>Tableau</a:t>
          </a:r>
          <a:endParaRPr lang="en-US"/>
        </a:p>
      </dgm:t>
    </dgm:pt>
    <dgm:pt modelId="{C4050E73-B673-4297-BAF5-CF2FD3238489}" type="parTrans" cxnId="{1A554B80-8220-400C-9C13-155C6DE06615}">
      <dgm:prSet/>
      <dgm:spPr/>
      <dgm:t>
        <a:bodyPr/>
        <a:lstStyle/>
        <a:p>
          <a:endParaRPr lang="en-US"/>
        </a:p>
      </dgm:t>
    </dgm:pt>
    <dgm:pt modelId="{CA0C624A-7388-4291-9C52-7C9A375DB397}" type="sibTrans" cxnId="{1A554B80-8220-400C-9C13-155C6DE06615}">
      <dgm:prSet/>
      <dgm:spPr/>
      <dgm:t>
        <a:bodyPr/>
        <a:lstStyle/>
        <a:p>
          <a:endParaRPr lang="en-US"/>
        </a:p>
      </dgm:t>
    </dgm:pt>
    <dgm:pt modelId="{E48398F6-7FEE-1F40-BF06-D7A28D5D6EBD}" type="pres">
      <dgm:prSet presAssocID="{3B65A927-B08F-4DE9-A77F-0654DE266AEB}" presName="linear" presStyleCnt="0">
        <dgm:presLayoutVars>
          <dgm:dir/>
          <dgm:animLvl val="lvl"/>
          <dgm:resizeHandles val="exact"/>
        </dgm:presLayoutVars>
      </dgm:prSet>
      <dgm:spPr/>
    </dgm:pt>
    <dgm:pt modelId="{7892805A-97EF-3045-8711-014426433CE4}" type="pres">
      <dgm:prSet presAssocID="{7DA07FC8-BF86-4E59-B51D-A1E0772FBEFC}" presName="parentLin" presStyleCnt="0"/>
      <dgm:spPr/>
    </dgm:pt>
    <dgm:pt modelId="{9FEBE827-7336-FE4E-85C1-0392A9573DAC}" type="pres">
      <dgm:prSet presAssocID="{7DA07FC8-BF86-4E59-B51D-A1E0772FBEFC}" presName="parentLeftMargin" presStyleLbl="node1" presStyleIdx="0" presStyleCnt="4"/>
      <dgm:spPr/>
    </dgm:pt>
    <dgm:pt modelId="{F0A9BDD8-5AD1-B140-A5E8-FAA7E3118C6D}" type="pres">
      <dgm:prSet presAssocID="{7DA07FC8-BF86-4E59-B51D-A1E0772FBE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9C2737B-2767-444E-90AC-78C598C17941}" type="pres">
      <dgm:prSet presAssocID="{7DA07FC8-BF86-4E59-B51D-A1E0772FBEFC}" presName="negativeSpace" presStyleCnt="0"/>
      <dgm:spPr/>
    </dgm:pt>
    <dgm:pt modelId="{FA938523-8138-3344-AB3F-507C02BAB729}" type="pres">
      <dgm:prSet presAssocID="{7DA07FC8-BF86-4E59-B51D-A1E0772FBEFC}" presName="childText" presStyleLbl="conFgAcc1" presStyleIdx="0" presStyleCnt="4">
        <dgm:presLayoutVars>
          <dgm:bulletEnabled val="1"/>
        </dgm:presLayoutVars>
      </dgm:prSet>
      <dgm:spPr/>
    </dgm:pt>
    <dgm:pt modelId="{5ACB0985-09F7-684E-8289-011DBB8F63CB}" type="pres">
      <dgm:prSet presAssocID="{E5A98A9D-5A13-4FB5-8898-8666878DEB1A}" presName="spaceBetweenRectangles" presStyleCnt="0"/>
      <dgm:spPr/>
    </dgm:pt>
    <dgm:pt modelId="{FBC8377C-577E-8642-B1B1-38FD0D6F46D4}" type="pres">
      <dgm:prSet presAssocID="{62BAD27C-3537-4CF4-BAB2-AA7D577A7742}" presName="parentLin" presStyleCnt="0"/>
      <dgm:spPr/>
    </dgm:pt>
    <dgm:pt modelId="{006AB2B2-3384-FF41-A49C-6DFAFBE5CF79}" type="pres">
      <dgm:prSet presAssocID="{62BAD27C-3537-4CF4-BAB2-AA7D577A7742}" presName="parentLeftMargin" presStyleLbl="node1" presStyleIdx="0" presStyleCnt="4"/>
      <dgm:spPr/>
    </dgm:pt>
    <dgm:pt modelId="{C3C2C2B8-6131-CD47-95B2-9B9B427FF2FB}" type="pres">
      <dgm:prSet presAssocID="{62BAD27C-3537-4CF4-BAB2-AA7D577A774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E840B9-D56A-1147-8AC0-8AC1C365ABF5}" type="pres">
      <dgm:prSet presAssocID="{62BAD27C-3537-4CF4-BAB2-AA7D577A7742}" presName="negativeSpace" presStyleCnt="0"/>
      <dgm:spPr/>
    </dgm:pt>
    <dgm:pt modelId="{FF89E605-358A-6040-9263-DD1DDB818430}" type="pres">
      <dgm:prSet presAssocID="{62BAD27C-3537-4CF4-BAB2-AA7D577A7742}" presName="childText" presStyleLbl="conFgAcc1" presStyleIdx="1" presStyleCnt="4">
        <dgm:presLayoutVars>
          <dgm:bulletEnabled val="1"/>
        </dgm:presLayoutVars>
      </dgm:prSet>
      <dgm:spPr/>
    </dgm:pt>
    <dgm:pt modelId="{D78FA6A9-A288-3E45-9D38-D53DDD7A2536}" type="pres">
      <dgm:prSet presAssocID="{2B1E35FD-A65A-4179-B407-9324E079F241}" presName="spaceBetweenRectangles" presStyleCnt="0"/>
      <dgm:spPr/>
    </dgm:pt>
    <dgm:pt modelId="{A5B95BE8-F983-4044-8A96-252A8479BAD0}" type="pres">
      <dgm:prSet presAssocID="{E578BB14-F205-4B94-BB01-C26A8C6F751A}" presName="parentLin" presStyleCnt="0"/>
      <dgm:spPr/>
    </dgm:pt>
    <dgm:pt modelId="{0EC9D55B-AC11-F04C-92CC-74903EB515E9}" type="pres">
      <dgm:prSet presAssocID="{E578BB14-F205-4B94-BB01-C26A8C6F751A}" presName="parentLeftMargin" presStyleLbl="node1" presStyleIdx="1" presStyleCnt="4"/>
      <dgm:spPr/>
    </dgm:pt>
    <dgm:pt modelId="{64F76737-9FD4-2644-BF41-2B8E2E8F81DF}" type="pres">
      <dgm:prSet presAssocID="{E578BB14-F205-4B94-BB01-C26A8C6F75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1F7CFE-6C1E-0E41-97C5-0D12D6A69B3F}" type="pres">
      <dgm:prSet presAssocID="{E578BB14-F205-4B94-BB01-C26A8C6F751A}" presName="negativeSpace" presStyleCnt="0"/>
      <dgm:spPr/>
    </dgm:pt>
    <dgm:pt modelId="{E8163257-A3D7-974A-ACCB-8E749991DE0A}" type="pres">
      <dgm:prSet presAssocID="{E578BB14-F205-4B94-BB01-C26A8C6F751A}" presName="childText" presStyleLbl="conFgAcc1" presStyleIdx="2" presStyleCnt="4">
        <dgm:presLayoutVars>
          <dgm:bulletEnabled val="1"/>
        </dgm:presLayoutVars>
      </dgm:prSet>
      <dgm:spPr/>
    </dgm:pt>
    <dgm:pt modelId="{1566C5C0-B444-214F-9A32-C3AA7C265DDF}" type="pres">
      <dgm:prSet presAssocID="{591B10F6-B7F8-42A0-BB9C-01C8B62F64B4}" presName="spaceBetweenRectangles" presStyleCnt="0"/>
      <dgm:spPr/>
    </dgm:pt>
    <dgm:pt modelId="{3323291C-4026-2E41-B84E-2613D20FC7A3}" type="pres">
      <dgm:prSet presAssocID="{07A7E83C-F342-435B-87B4-2F6CE2AD20BB}" presName="parentLin" presStyleCnt="0"/>
      <dgm:spPr/>
    </dgm:pt>
    <dgm:pt modelId="{7062331A-AB7B-0748-93A5-13A776ECAF52}" type="pres">
      <dgm:prSet presAssocID="{07A7E83C-F342-435B-87B4-2F6CE2AD20BB}" presName="parentLeftMargin" presStyleLbl="node1" presStyleIdx="2" presStyleCnt="4"/>
      <dgm:spPr/>
    </dgm:pt>
    <dgm:pt modelId="{89E8610D-AF76-A049-8565-DA2B8C8A5226}" type="pres">
      <dgm:prSet presAssocID="{07A7E83C-F342-435B-87B4-2F6CE2AD20B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9307B94-6430-FB4D-9EB5-3B39336DD10C}" type="pres">
      <dgm:prSet presAssocID="{07A7E83C-F342-435B-87B4-2F6CE2AD20BB}" presName="negativeSpace" presStyleCnt="0"/>
      <dgm:spPr/>
    </dgm:pt>
    <dgm:pt modelId="{D22D82A8-9C4E-6744-B1C7-8D5F09EFBE0D}" type="pres">
      <dgm:prSet presAssocID="{07A7E83C-F342-435B-87B4-2F6CE2AD20B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8C5982B-2EF9-A040-AE5B-9161F93514F3}" type="presOf" srcId="{07A7E83C-F342-435B-87B4-2F6CE2AD20BB}" destId="{89E8610D-AF76-A049-8565-DA2B8C8A5226}" srcOrd="1" destOrd="0" presId="urn:microsoft.com/office/officeart/2005/8/layout/list1"/>
    <dgm:cxn modelId="{DCE36B36-579E-4233-8A32-DFB0E9E27FDA}" srcId="{3B65A927-B08F-4DE9-A77F-0654DE266AEB}" destId="{E578BB14-F205-4B94-BB01-C26A8C6F751A}" srcOrd="2" destOrd="0" parTransId="{CF00839B-3BB1-4C02-BDF3-A540CCB96C3F}" sibTransId="{591B10F6-B7F8-42A0-BB9C-01C8B62F64B4}"/>
    <dgm:cxn modelId="{233CBF3B-EA58-4A07-91E8-16C174007571}" srcId="{3B65A927-B08F-4DE9-A77F-0654DE266AEB}" destId="{62BAD27C-3537-4CF4-BAB2-AA7D577A7742}" srcOrd="1" destOrd="0" parTransId="{581E7C26-DCBC-41B7-B406-B4839ADE4047}" sibTransId="{2B1E35FD-A65A-4179-B407-9324E079F241}"/>
    <dgm:cxn modelId="{44C7FA42-DE1D-5A47-93AB-8AD89C2DD86B}" type="presOf" srcId="{62BAD27C-3537-4CF4-BAB2-AA7D577A7742}" destId="{C3C2C2B8-6131-CD47-95B2-9B9B427FF2FB}" srcOrd="1" destOrd="0" presId="urn:microsoft.com/office/officeart/2005/8/layout/list1"/>
    <dgm:cxn modelId="{2B2E8846-0A39-DE41-A7C9-AC495014263F}" type="presOf" srcId="{E578BB14-F205-4B94-BB01-C26A8C6F751A}" destId="{64F76737-9FD4-2644-BF41-2B8E2E8F81DF}" srcOrd="1" destOrd="0" presId="urn:microsoft.com/office/officeart/2005/8/layout/list1"/>
    <dgm:cxn modelId="{1A554B80-8220-400C-9C13-155C6DE06615}" srcId="{3B65A927-B08F-4DE9-A77F-0654DE266AEB}" destId="{07A7E83C-F342-435B-87B4-2F6CE2AD20BB}" srcOrd="3" destOrd="0" parTransId="{C4050E73-B673-4297-BAF5-CF2FD3238489}" sibTransId="{CA0C624A-7388-4291-9C52-7C9A375DB397}"/>
    <dgm:cxn modelId="{D7C13099-406D-A448-B562-EE9CE638E18E}" type="presOf" srcId="{62BAD27C-3537-4CF4-BAB2-AA7D577A7742}" destId="{006AB2B2-3384-FF41-A49C-6DFAFBE5CF79}" srcOrd="0" destOrd="0" presId="urn:microsoft.com/office/officeart/2005/8/layout/list1"/>
    <dgm:cxn modelId="{D2EA24A5-09F9-B641-905A-988471678431}" type="presOf" srcId="{07A7E83C-F342-435B-87B4-2F6CE2AD20BB}" destId="{7062331A-AB7B-0748-93A5-13A776ECAF52}" srcOrd="0" destOrd="0" presId="urn:microsoft.com/office/officeart/2005/8/layout/list1"/>
    <dgm:cxn modelId="{F00DDDBA-3B77-F24D-8A28-73B10D20D1F1}" type="presOf" srcId="{7DA07FC8-BF86-4E59-B51D-A1E0772FBEFC}" destId="{F0A9BDD8-5AD1-B140-A5E8-FAA7E3118C6D}" srcOrd="1" destOrd="0" presId="urn:microsoft.com/office/officeart/2005/8/layout/list1"/>
    <dgm:cxn modelId="{5F726CC9-FD28-AD4B-9250-6F56CCCFA37F}" type="presOf" srcId="{E578BB14-F205-4B94-BB01-C26A8C6F751A}" destId="{0EC9D55B-AC11-F04C-92CC-74903EB515E9}" srcOrd="0" destOrd="0" presId="urn:microsoft.com/office/officeart/2005/8/layout/list1"/>
    <dgm:cxn modelId="{5EF8E2D1-5079-4445-965B-7F5B8CB65E0E}" type="presOf" srcId="{3B65A927-B08F-4DE9-A77F-0654DE266AEB}" destId="{E48398F6-7FEE-1F40-BF06-D7A28D5D6EBD}" srcOrd="0" destOrd="0" presId="urn:microsoft.com/office/officeart/2005/8/layout/list1"/>
    <dgm:cxn modelId="{F403F4DB-4DA8-304B-A8DD-AA8AF49BBD2E}" type="presOf" srcId="{7DA07FC8-BF86-4E59-B51D-A1E0772FBEFC}" destId="{9FEBE827-7336-FE4E-85C1-0392A9573DAC}" srcOrd="0" destOrd="0" presId="urn:microsoft.com/office/officeart/2005/8/layout/list1"/>
    <dgm:cxn modelId="{6F1A04EA-D9D2-4ED2-A42B-93E39FA9A90A}" srcId="{3B65A927-B08F-4DE9-A77F-0654DE266AEB}" destId="{7DA07FC8-BF86-4E59-B51D-A1E0772FBEFC}" srcOrd="0" destOrd="0" parTransId="{ECA29726-8FAD-4ACC-9017-CBD7FC470DF8}" sibTransId="{E5A98A9D-5A13-4FB5-8898-8666878DEB1A}"/>
    <dgm:cxn modelId="{BDEF3B40-D6B0-384D-834D-CFBD5F627545}" type="presParOf" srcId="{E48398F6-7FEE-1F40-BF06-D7A28D5D6EBD}" destId="{7892805A-97EF-3045-8711-014426433CE4}" srcOrd="0" destOrd="0" presId="urn:microsoft.com/office/officeart/2005/8/layout/list1"/>
    <dgm:cxn modelId="{8E6CF7F3-DAC6-DA41-A710-8A1384AD3981}" type="presParOf" srcId="{7892805A-97EF-3045-8711-014426433CE4}" destId="{9FEBE827-7336-FE4E-85C1-0392A9573DAC}" srcOrd="0" destOrd="0" presId="urn:microsoft.com/office/officeart/2005/8/layout/list1"/>
    <dgm:cxn modelId="{D1539DF7-63F2-7D44-B9BC-A9D926CAF3F9}" type="presParOf" srcId="{7892805A-97EF-3045-8711-014426433CE4}" destId="{F0A9BDD8-5AD1-B140-A5E8-FAA7E3118C6D}" srcOrd="1" destOrd="0" presId="urn:microsoft.com/office/officeart/2005/8/layout/list1"/>
    <dgm:cxn modelId="{C76B4BD1-E921-0F49-886D-3748002EA64D}" type="presParOf" srcId="{E48398F6-7FEE-1F40-BF06-D7A28D5D6EBD}" destId="{A9C2737B-2767-444E-90AC-78C598C17941}" srcOrd="1" destOrd="0" presId="urn:microsoft.com/office/officeart/2005/8/layout/list1"/>
    <dgm:cxn modelId="{F6E86E08-9A7F-614F-8534-840C8FEE4C54}" type="presParOf" srcId="{E48398F6-7FEE-1F40-BF06-D7A28D5D6EBD}" destId="{FA938523-8138-3344-AB3F-507C02BAB729}" srcOrd="2" destOrd="0" presId="urn:microsoft.com/office/officeart/2005/8/layout/list1"/>
    <dgm:cxn modelId="{C27F5CB2-9D7B-5642-8E17-40841CB98E2A}" type="presParOf" srcId="{E48398F6-7FEE-1F40-BF06-D7A28D5D6EBD}" destId="{5ACB0985-09F7-684E-8289-011DBB8F63CB}" srcOrd="3" destOrd="0" presId="urn:microsoft.com/office/officeart/2005/8/layout/list1"/>
    <dgm:cxn modelId="{A543857E-D28C-044E-92AF-663D60B75705}" type="presParOf" srcId="{E48398F6-7FEE-1F40-BF06-D7A28D5D6EBD}" destId="{FBC8377C-577E-8642-B1B1-38FD0D6F46D4}" srcOrd="4" destOrd="0" presId="urn:microsoft.com/office/officeart/2005/8/layout/list1"/>
    <dgm:cxn modelId="{DE683FE2-B5C2-9940-B0FA-97B9BC9ED3EF}" type="presParOf" srcId="{FBC8377C-577E-8642-B1B1-38FD0D6F46D4}" destId="{006AB2B2-3384-FF41-A49C-6DFAFBE5CF79}" srcOrd="0" destOrd="0" presId="urn:microsoft.com/office/officeart/2005/8/layout/list1"/>
    <dgm:cxn modelId="{9CCF3759-3AED-3143-A043-4E935BE2D3DC}" type="presParOf" srcId="{FBC8377C-577E-8642-B1B1-38FD0D6F46D4}" destId="{C3C2C2B8-6131-CD47-95B2-9B9B427FF2FB}" srcOrd="1" destOrd="0" presId="urn:microsoft.com/office/officeart/2005/8/layout/list1"/>
    <dgm:cxn modelId="{C9F66FFA-787C-D444-8E0B-B73CC5444F03}" type="presParOf" srcId="{E48398F6-7FEE-1F40-BF06-D7A28D5D6EBD}" destId="{DFE840B9-D56A-1147-8AC0-8AC1C365ABF5}" srcOrd="5" destOrd="0" presId="urn:microsoft.com/office/officeart/2005/8/layout/list1"/>
    <dgm:cxn modelId="{26BEE693-D71A-9D48-AEDA-235ED04627BF}" type="presParOf" srcId="{E48398F6-7FEE-1F40-BF06-D7A28D5D6EBD}" destId="{FF89E605-358A-6040-9263-DD1DDB818430}" srcOrd="6" destOrd="0" presId="urn:microsoft.com/office/officeart/2005/8/layout/list1"/>
    <dgm:cxn modelId="{8A0E5960-B610-7C4C-9912-A5CE78DAFB9C}" type="presParOf" srcId="{E48398F6-7FEE-1F40-BF06-D7A28D5D6EBD}" destId="{D78FA6A9-A288-3E45-9D38-D53DDD7A2536}" srcOrd="7" destOrd="0" presId="urn:microsoft.com/office/officeart/2005/8/layout/list1"/>
    <dgm:cxn modelId="{72F692F7-91DE-F14E-BC51-B349D66973C9}" type="presParOf" srcId="{E48398F6-7FEE-1F40-BF06-D7A28D5D6EBD}" destId="{A5B95BE8-F983-4044-8A96-252A8479BAD0}" srcOrd="8" destOrd="0" presId="urn:microsoft.com/office/officeart/2005/8/layout/list1"/>
    <dgm:cxn modelId="{F67E20D7-D7D3-7044-AF61-33E664C03153}" type="presParOf" srcId="{A5B95BE8-F983-4044-8A96-252A8479BAD0}" destId="{0EC9D55B-AC11-F04C-92CC-74903EB515E9}" srcOrd="0" destOrd="0" presId="urn:microsoft.com/office/officeart/2005/8/layout/list1"/>
    <dgm:cxn modelId="{04E3C37F-0B97-7C4E-BDB9-E75EFFD068E6}" type="presParOf" srcId="{A5B95BE8-F983-4044-8A96-252A8479BAD0}" destId="{64F76737-9FD4-2644-BF41-2B8E2E8F81DF}" srcOrd="1" destOrd="0" presId="urn:microsoft.com/office/officeart/2005/8/layout/list1"/>
    <dgm:cxn modelId="{DF721958-CFC4-B54B-9A8C-BB13E2291359}" type="presParOf" srcId="{E48398F6-7FEE-1F40-BF06-D7A28D5D6EBD}" destId="{3A1F7CFE-6C1E-0E41-97C5-0D12D6A69B3F}" srcOrd="9" destOrd="0" presId="urn:microsoft.com/office/officeart/2005/8/layout/list1"/>
    <dgm:cxn modelId="{A7CC75D3-FD6A-C84D-81D6-F677F8E0B0C6}" type="presParOf" srcId="{E48398F6-7FEE-1F40-BF06-D7A28D5D6EBD}" destId="{E8163257-A3D7-974A-ACCB-8E749991DE0A}" srcOrd="10" destOrd="0" presId="urn:microsoft.com/office/officeart/2005/8/layout/list1"/>
    <dgm:cxn modelId="{D0DC1F53-9831-904B-90C0-C6B038FF42CA}" type="presParOf" srcId="{E48398F6-7FEE-1F40-BF06-D7A28D5D6EBD}" destId="{1566C5C0-B444-214F-9A32-C3AA7C265DDF}" srcOrd="11" destOrd="0" presId="urn:microsoft.com/office/officeart/2005/8/layout/list1"/>
    <dgm:cxn modelId="{E23279D8-CF32-3948-9BEE-2FAAB04BCAA9}" type="presParOf" srcId="{E48398F6-7FEE-1F40-BF06-D7A28D5D6EBD}" destId="{3323291C-4026-2E41-B84E-2613D20FC7A3}" srcOrd="12" destOrd="0" presId="urn:microsoft.com/office/officeart/2005/8/layout/list1"/>
    <dgm:cxn modelId="{2EA4D7DB-C44D-1244-BA3A-5DB030D4F90C}" type="presParOf" srcId="{3323291C-4026-2E41-B84E-2613D20FC7A3}" destId="{7062331A-AB7B-0748-93A5-13A776ECAF52}" srcOrd="0" destOrd="0" presId="urn:microsoft.com/office/officeart/2005/8/layout/list1"/>
    <dgm:cxn modelId="{DF334DBB-A11E-9843-9299-BB97404532D8}" type="presParOf" srcId="{3323291C-4026-2E41-B84E-2613D20FC7A3}" destId="{89E8610D-AF76-A049-8565-DA2B8C8A5226}" srcOrd="1" destOrd="0" presId="urn:microsoft.com/office/officeart/2005/8/layout/list1"/>
    <dgm:cxn modelId="{9C5DF8DF-3CA9-5249-9F85-35DA51B5B784}" type="presParOf" srcId="{E48398F6-7FEE-1F40-BF06-D7A28D5D6EBD}" destId="{79307B94-6430-FB4D-9EB5-3B39336DD10C}" srcOrd="13" destOrd="0" presId="urn:microsoft.com/office/officeart/2005/8/layout/list1"/>
    <dgm:cxn modelId="{F93DD701-8B32-A74B-9FBE-7336EDEBA867}" type="presParOf" srcId="{E48398F6-7FEE-1F40-BF06-D7A28D5D6EBD}" destId="{D22D82A8-9C4E-6744-B1C7-8D5F09EFBE0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067832-788B-4DE0-A2FC-9FEC7C680B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562FA4-E54B-4066-8ACF-26731F0CA6B7}">
      <dgm:prSet/>
      <dgm:spPr/>
      <dgm:t>
        <a:bodyPr/>
        <a:lstStyle/>
        <a:p>
          <a:r>
            <a:rPr lang="en-GB"/>
            <a:t>There are no clear rules as to how games will be received over time.</a:t>
          </a:r>
          <a:endParaRPr lang="en-US"/>
        </a:p>
      </dgm:t>
    </dgm:pt>
    <dgm:pt modelId="{E156D474-A51B-4756-9773-A55E9C41B743}" type="parTrans" cxnId="{C6CAD162-CABA-4CEB-B189-80C81D84300D}">
      <dgm:prSet/>
      <dgm:spPr/>
      <dgm:t>
        <a:bodyPr/>
        <a:lstStyle/>
        <a:p>
          <a:endParaRPr lang="en-US"/>
        </a:p>
      </dgm:t>
    </dgm:pt>
    <dgm:pt modelId="{AA4E338E-712D-431F-BDF6-1DC6D04D04D5}" type="sibTrans" cxnId="{C6CAD162-CABA-4CEB-B189-80C81D84300D}">
      <dgm:prSet/>
      <dgm:spPr/>
      <dgm:t>
        <a:bodyPr/>
        <a:lstStyle/>
        <a:p>
          <a:endParaRPr lang="en-US"/>
        </a:p>
      </dgm:t>
    </dgm:pt>
    <dgm:pt modelId="{BE47A53A-62B1-4E25-B840-9F0FE4392174}">
      <dgm:prSet/>
      <dgm:spPr/>
      <dgm:t>
        <a:bodyPr/>
        <a:lstStyle/>
        <a:p>
          <a:r>
            <a:rPr lang="en-GB" dirty="0"/>
            <a:t>Trends can be found within specific franchises, and these can be interestingly region specific.</a:t>
          </a:r>
          <a:endParaRPr lang="en-US" dirty="0"/>
        </a:p>
      </dgm:t>
    </dgm:pt>
    <dgm:pt modelId="{E4235C69-EEEE-4346-9B40-6065DD10DE89}" type="parTrans" cxnId="{23D8F616-C815-4DC6-8D6B-DF4CA9980BFA}">
      <dgm:prSet/>
      <dgm:spPr/>
      <dgm:t>
        <a:bodyPr/>
        <a:lstStyle/>
        <a:p>
          <a:endParaRPr lang="en-US"/>
        </a:p>
      </dgm:t>
    </dgm:pt>
    <dgm:pt modelId="{8F516BF5-A379-4FAE-972A-58F3F2FFF782}" type="sibTrans" cxnId="{23D8F616-C815-4DC6-8D6B-DF4CA9980BFA}">
      <dgm:prSet/>
      <dgm:spPr/>
      <dgm:t>
        <a:bodyPr/>
        <a:lstStyle/>
        <a:p>
          <a:endParaRPr lang="en-US"/>
        </a:p>
      </dgm:t>
    </dgm:pt>
    <dgm:pt modelId="{13DCA0FA-63CF-422F-99FC-52EAE30931BD}">
      <dgm:prSet/>
      <dgm:spPr/>
      <dgm:t>
        <a:bodyPr/>
        <a:lstStyle/>
        <a:p>
          <a:r>
            <a:rPr lang="en-GB"/>
            <a:t>When selling something that is attached to nostalgia while new games may be judged harshly the companies themselves are often well regarded. </a:t>
          </a:r>
          <a:endParaRPr lang="en-US"/>
        </a:p>
      </dgm:t>
    </dgm:pt>
    <dgm:pt modelId="{3771EEB4-0455-4E46-8F5F-A703F9E1196F}" type="parTrans" cxnId="{D81FC9E5-F168-4C4B-AD18-1DD25865E999}">
      <dgm:prSet/>
      <dgm:spPr/>
      <dgm:t>
        <a:bodyPr/>
        <a:lstStyle/>
        <a:p>
          <a:endParaRPr lang="en-US"/>
        </a:p>
      </dgm:t>
    </dgm:pt>
    <dgm:pt modelId="{6AA659F8-DBE5-4608-BEDD-36551CCBB424}" type="sibTrans" cxnId="{D81FC9E5-F168-4C4B-AD18-1DD25865E999}">
      <dgm:prSet/>
      <dgm:spPr/>
      <dgm:t>
        <a:bodyPr/>
        <a:lstStyle/>
        <a:p>
          <a:endParaRPr lang="en-US"/>
        </a:p>
      </dgm:t>
    </dgm:pt>
    <dgm:pt modelId="{F69E6804-DDF5-4367-A9B1-ADD1257AD9EE}" type="pres">
      <dgm:prSet presAssocID="{5E067832-788B-4DE0-A2FC-9FEC7C680B8E}" presName="root" presStyleCnt="0">
        <dgm:presLayoutVars>
          <dgm:dir/>
          <dgm:resizeHandles val="exact"/>
        </dgm:presLayoutVars>
      </dgm:prSet>
      <dgm:spPr/>
    </dgm:pt>
    <dgm:pt modelId="{250DD5B7-AA08-4A65-BCF1-17544CCB2DC1}" type="pres">
      <dgm:prSet presAssocID="{9E562FA4-E54B-4066-8ACF-26731F0CA6B7}" presName="compNode" presStyleCnt="0"/>
      <dgm:spPr/>
    </dgm:pt>
    <dgm:pt modelId="{AA7A9267-792F-4216-B26A-46A11863C81E}" type="pres">
      <dgm:prSet presAssocID="{9E562FA4-E54B-4066-8ACF-26731F0CA6B7}" presName="bgRect" presStyleLbl="bgShp" presStyleIdx="0" presStyleCnt="3"/>
      <dgm:spPr/>
    </dgm:pt>
    <dgm:pt modelId="{0F2D0099-CD7E-4E1B-A709-8213D170F3E3}" type="pres">
      <dgm:prSet presAssocID="{9E562FA4-E54B-4066-8ACF-26731F0CA6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E145912-B892-4F47-A8BC-64FD3374A527}" type="pres">
      <dgm:prSet presAssocID="{9E562FA4-E54B-4066-8ACF-26731F0CA6B7}" presName="spaceRect" presStyleCnt="0"/>
      <dgm:spPr/>
    </dgm:pt>
    <dgm:pt modelId="{BBF340B8-722D-4E80-B4B0-F5B8519FBF97}" type="pres">
      <dgm:prSet presAssocID="{9E562FA4-E54B-4066-8ACF-26731F0CA6B7}" presName="parTx" presStyleLbl="revTx" presStyleIdx="0" presStyleCnt="3">
        <dgm:presLayoutVars>
          <dgm:chMax val="0"/>
          <dgm:chPref val="0"/>
        </dgm:presLayoutVars>
      </dgm:prSet>
      <dgm:spPr/>
    </dgm:pt>
    <dgm:pt modelId="{69B052FE-59F2-45F8-B559-9E957CD0EC88}" type="pres">
      <dgm:prSet presAssocID="{AA4E338E-712D-431F-BDF6-1DC6D04D04D5}" presName="sibTrans" presStyleCnt="0"/>
      <dgm:spPr/>
    </dgm:pt>
    <dgm:pt modelId="{6A4B3E1D-0F6A-45FC-AB0B-44DA1D6F26CC}" type="pres">
      <dgm:prSet presAssocID="{BE47A53A-62B1-4E25-B840-9F0FE4392174}" presName="compNode" presStyleCnt="0"/>
      <dgm:spPr/>
    </dgm:pt>
    <dgm:pt modelId="{5008768C-DA09-44A8-BC9A-F4420EA1B69E}" type="pres">
      <dgm:prSet presAssocID="{BE47A53A-62B1-4E25-B840-9F0FE4392174}" presName="bgRect" presStyleLbl="bgShp" presStyleIdx="1" presStyleCnt="3"/>
      <dgm:spPr/>
    </dgm:pt>
    <dgm:pt modelId="{9B8AB83F-EFB2-462A-9247-F5E94E8DA1E6}" type="pres">
      <dgm:prSet presAssocID="{BE47A53A-62B1-4E25-B840-9F0FE43921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se"/>
        </a:ext>
      </dgm:extLst>
    </dgm:pt>
    <dgm:pt modelId="{51D86467-5E4F-4CDE-B1D3-063EAED86508}" type="pres">
      <dgm:prSet presAssocID="{BE47A53A-62B1-4E25-B840-9F0FE4392174}" presName="spaceRect" presStyleCnt="0"/>
      <dgm:spPr/>
    </dgm:pt>
    <dgm:pt modelId="{F46423C8-BCA2-49CF-8DEC-A7DD5B755B4C}" type="pres">
      <dgm:prSet presAssocID="{BE47A53A-62B1-4E25-B840-9F0FE4392174}" presName="parTx" presStyleLbl="revTx" presStyleIdx="1" presStyleCnt="3">
        <dgm:presLayoutVars>
          <dgm:chMax val="0"/>
          <dgm:chPref val="0"/>
        </dgm:presLayoutVars>
      </dgm:prSet>
      <dgm:spPr/>
    </dgm:pt>
    <dgm:pt modelId="{66C02BAB-7070-4F6A-A9ED-4A0EA59280C2}" type="pres">
      <dgm:prSet presAssocID="{8F516BF5-A379-4FAE-972A-58F3F2FFF782}" presName="sibTrans" presStyleCnt="0"/>
      <dgm:spPr/>
    </dgm:pt>
    <dgm:pt modelId="{F1A814B5-B30C-4E04-A778-5043DB958C4F}" type="pres">
      <dgm:prSet presAssocID="{13DCA0FA-63CF-422F-99FC-52EAE30931BD}" presName="compNode" presStyleCnt="0"/>
      <dgm:spPr/>
    </dgm:pt>
    <dgm:pt modelId="{E36A2BCA-A36E-4195-A0E2-A5B4F01B9A61}" type="pres">
      <dgm:prSet presAssocID="{13DCA0FA-63CF-422F-99FC-52EAE30931BD}" presName="bgRect" presStyleLbl="bgShp" presStyleIdx="2" presStyleCnt="3"/>
      <dgm:spPr/>
    </dgm:pt>
    <dgm:pt modelId="{75D44221-7125-4E6D-A553-B0CFBABACC2B}" type="pres">
      <dgm:prSet presAssocID="{13DCA0FA-63CF-422F-99FC-52EAE30931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F1A3DADF-A0A0-475D-83C2-5EEE21349D2F}" type="pres">
      <dgm:prSet presAssocID="{13DCA0FA-63CF-422F-99FC-52EAE30931BD}" presName="spaceRect" presStyleCnt="0"/>
      <dgm:spPr/>
    </dgm:pt>
    <dgm:pt modelId="{B7E7E32F-C152-465D-87B7-2CFBEA92D284}" type="pres">
      <dgm:prSet presAssocID="{13DCA0FA-63CF-422F-99FC-52EAE30931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F97802-A1B6-4A83-B092-FE89504767A8}" type="presOf" srcId="{13DCA0FA-63CF-422F-99FC-52EAE30931BD}" destId="{B7E7E32F-C152-465D-87B7-2CFBEA92D284}" srcOrd="0" destOrd="0" presId="urn:microsoft.com/office/officeart/2018/2/layout/IconVerticalSolidList"/>
    <dgm:cxn modelId="{2FA0B00C-878F-4BBE-8FF3-A284ABF9B8A0}" type="presOf" srcId="{BE47A53A-62B1-4E25-B840-9F0FE4392174}" destId="{F46423C8-BCA2-49CF-8DEC-A7DD5B755B4C}" srcOrd="0" destOrd="0" presId="urn:microsoft.com/office/officeart/2018/2/layout/IconVerticalSolidList"/>
    <dgm:cxn modelId="{23D8F616-C815-4DC6-8D6B-DF4CA9980BFA}" srcId="{5E067832-788B-4DE0-A2FC-9FEC7C680B8E}" destId="{BE47A53A-62B1-4E25-B840-9F0FE4392174}" srcOrd="1" destOrd="0" parTransId="{E4235C69-EEEE-4346-9B40-6065DD10DE89}" sibTransId="{8F516BF5-A379-4FAE-972A-58F3F2FFF782}"/>
    <dgm:cxn modelId="{6FB31752-F437-46E1-8A5B-A7D05F6A3154}" type="presOf" srcId="{5E067832-788B-4DE0-A2FC-9FEC7C680B8E}" destId="{F69E6804-DDF5-4367-A9B1-ADD1257AD9EE}" srcOrd="0" destOrd="0" presId="urn:microsoft.com/office/officeart/2018/2/layout/IconVerticalSolidList"/>
    <dgm:cxn modelId="{C6CAD162-CABA-4CEB-B189-80C81D84300D}" srcId="{5E067832-788B-4DE0-A2FC-9FEC7C680B8E}" destId="{9E562FA4-E54B-4066-8ACF-26731F0CA6B7}" srcOrd="0" destOrd="0" parTransId="{E156D474-A51B-4756-9773-A55E9C41B743}" sibTransId="{AA4E338E-712D-431F-BDF6-1DC6D04D04D5}"/>
    <dgm:cxn modelId="{D81FC9E5-F168-4C4B-AD18-1DD25865E999}" srcId="{5E067832-788B-4DE0-A2FC-9FEC7C680B8E}" destId="{13DCA0FA-63CF-422F-99FC-52EAE30931BD}" srcOrd="2" destOrd="0" parTransId="{3771EEB4-0455-4E46-8F5F-A703F9E1196F}" sibTransId="{6AA659F8-DBE5-4608-BEDD-36551CCBB424}"/>
    <dgm:cxn modelId="{050192F9-F1E6-44A3-AE7C-1D4D550B9FBB}" type="presOf" srcId="{9E562FA4-E54B-4066-8ACF-26731F0CA6B7}" destId="{BBF340B8-722D-4E80-B4B0-F5B8519FBF97}" srcOrd="0" destOrd="0" presId="urn:microsoft.com/office/officeart/2018/2/layout/IconVerticalSolidList"/>
    <dgm:cxn modelId="{7EC9DF5C-418F-468D-A3B7-165BFFEC7F44}" type="presParOf" srcId="{F69E6804-DDF5-4367-A9B1-ADD1257AD9EE}" destId="{250DD5B7-AA08-4A65-BCF1-17544CCB2DC1}" srcOrd="0" destOrd="0" presId="urn:microsoft.com/office/officeart/2018/2/layout/IconVerticalSolidList"/>
    <dgm:cxn modelId="{9E3BC09D-3C60-4D5C-8E79-12B07E284C56}" type="presParOf" srcId="{250DD5B7-AA08-4A65-BCF1-17544CCB2DC1}" destId="{AA7A9267-792F-4216-B26A-46A11863C81E}" srcOrd="0" destOrd="0" presId="urn:microsoft.com/office/officeart/2018/2/layout/IconVerticalSolidList"/>
    <dgm:cxn modelId="{44222779-292B-4FD1-8197-1FA8C95A1F68}" type="presParOf" srcId="{250DD5B7-AA08-4A65-BCF1-17544CCB2DC1}" destId="{0F2D0099-CD7E-4E1B-A709-8213D170F3E3}" srcOrd="1" destOrd="0" presId="urn:microsoft.com/office/officeart/2018/2/layout/IconVerticalSolidList"/>
    <dgm:cxn modelId="{3043B586-55BF-4D91-856A-9D3F7DAFFA1B}" type="presParOf" srcId="{250DD5B7-AA08-4A65-BCF1-17544CCB2DC1}" destId="{3E145912-B892-4F47-A8BC-64FD3374A527}" srcOrd="2" destOrd="0" presId="urn:microsoft.com/office/officeart/2018/2/layout/IconVerticalSolidList"/>
    <dgm:cxn modelId="{5A64C233-FF87-457D-901E-43F0370BD162}" type="presParOf" srcId="{250DD5B7-AA08-4A65-BCF1-17544CCB2DC1}" destId="{BBF340B8-722D-4E80-B4B0-F5B8519FBF97}" srcOrd="3" destOrd="0" presId="urn:microsoft.com/office/officeart/2018/2/layout/IconVerticalSolidList"/>
    <dgm:cxn modelId="{D8CDF1C0-33CB-4452-812B-60F152E7E715}" type="presParOf" srcId="{F69E6804-DDF5-4367-A9B1-ADD1257AD9EE}" destId="{69B052FE-59F2-45F8-B559-9E957CD0EC88}" srcOrd="1" destOrd="0" presId="urn:microsoft.com/office/officeart/2018/2/layout/IconVerticalSolidList"/>
    <dgm:cxn modelId="{22A55ED9-6EEB-4EFA-B0E5-C98A1F91AD40}" type="presParOf" srcId="{F69E6804-DDF5-4367-A9B1-ADD1257AD9EE}" destId="{6A4B3E1D-0F6A-45FC-AB0B-44DA1D6F26CC}" srcOrd="2" destOrd="0" presId="urn:microsoft.com/office/officeart/2018/2/layout/IconVerticalSolidList"/>
    <dgm:cxn modelId="{7C1250C9-FC9C-4C76-B3CB-17C75A80AD04}" type="presParOf" srcId="{6A4B3E1D-0F6A-45FC-AB0B-44DA1D6F26CC}" destId="{5008768C-DA09-44A8-BC9A-F4420EA1B69E}" srcOrd="0" destOrd="0" presId="urn:microsoft.com/office/officeart/2018/2/layout/IconVerticalSolidList"/>
    <dgm:cxn modelId="{94A1C93B-011E-48BB-A9D3-2B29EBAB33C6}" type="presParOf" srcId="{6A4B3E1D-0F6A-45FC-AB0B-44DA1D6F26CC}" destId="{9B8AB83F-EFB2-462A-9247-F5E94E8DA1E6}" srcOrd="1" destOrd="0" presId="urn:microsoft.com/office/officeart/2018/2/layout/IconVerticalSolidList"/>
    <dgm:cxn modelId="{50631142-848F-4A7A-8DBC-8B9867883FB4}" type="presParOf" srcId="{6A4B3E1D-0F6A-45FC-AB0B-44DA1D6F26CC}" destId="{51D86467-5E4F-4CDE-B1D3-063EAED86508}" srcOrd="2" destOrd="0" presId="urn:microsoft.com/office/officeart/2018/2/layout/IconVerticalSolidList"/>
    <dgm:cxn modelId="{D21F4630-AD40-499E-BF3D-28E83EDDD44E}" type="presParOf" srcId="{6A4B3E1D-0F6A-45FC-AB0B-44DA1D6F26CC}" destId="{F46423C8-BCA2-49CF-8DEC-A7DD5B755B4C}" srcOrd="3" destOrd="0" presId="urn:microsoft.com/office/officeart/2018/2/layout/IconVerticalSolidList"/>
    <dgm:cxn modelId="{15D797A7-FB72-40E8-ACC2-0EA65DD12D29}" type="presParOf" srcId="{F69E6804-DDF5-4367-A9B1-ADD1257AD9EE}" destId="{66C02BAB-7070-4F6A-A9ED-4A0EA59280C2}" srcOrd="3" destOrd="0" presId="urn:microsoft.com/office/officeart/2018/2/layout/IconVerticalSolidList"/>
    <dgm:cxn modelId="{1F775A4D-A0F4-4401-8F1E-E2EE35FB8D65}" type="presParOf" srcId="{F69E6804-DDF5-4367-A9B1-ADD1257AD9EE}" destId="{F1A814B5-B30C-4E04-A778-5043DB958C4F}" srcOrd="4" destOrd="0" presId="urn:microsoft.com/office/officeart/2018/2/layout/IconVerticalSolidList"/>
    <dgm:cxn modelId="{DA411126-BC9D-4CF3-8018-2091647F1A9D}" type="presParOf" srcId="{F1A814B5-B30C-4E04-A778-5043DB958C4F}" destId="{E36A2BCA-A36E-4195-A0E2-A5B4F01B9A61}" srcOrd="0" destOrd="0" presId="urn:microsoft.com/office/officeart/2018/2/layout/IconVerticalSolidList"/>
    <dgm:cxn modelId="{B084DCFD-B9DB-4B27-9886-266A1A6EB3E2}" type="presParOf" srcId="{F1A814B5-B30C-4E04-A778-5043DB958C4F}" destId="{75D44221-7125-4E6D-A553-B0CFBABACC2B}" srcOrd="1" destOrd="0" presId="urn:microsoft.com/office/officeart/2018/2/layout/IconVerticalSolidList"/>
    <dgm:cxn modelId="{69FA9F3B-82D9-4859-BCBA-6370DC6D2AD4}" type="presParOf" srcId="{F1A814B5-B30C-4E04-A778-5043DB958C4F}" destId="{F1A3DADF-A0A0-475D-83C2-5EEE21349D2F}" srcOrd="2" destOrd="0" presId="urn:microsoft.com/office/officeart/2018/2/layout/IconVerticalSolidList"/>
    <dgm:cxn modelId="{94CB8D47-4547-430B-A4E1-D4C5C5A5F1A5}" type="presParOf" srcId="{F1A814B5-B30C-4E04-A778-5043DB958C4F}" destId="{B7E7E32F-C152-465D-87B7-2CFBEA92D2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38523-8138-3344-AB3F-507C02BAB729}">
      <dsp:nvSpPr>
        <dsp:cNvPr id="0" name=""/>
        <dsp:cNvSpPr/>
      </dsp:nvSpPr>
      <dsp:spPr>
        <a:xfrm>
          <a:off x="0" y="457204"/>
          <a:ext cx="5021262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9BDD8-5AD1-B140-A5E8-FAA7E3118C6D}">
      <dsp:nvSpPr>
        <dsp:cNvPr id="0" name=""/>
        <dsp:cNvSpPr/>
      </dsp:nvSpPr>
      <dsp:spPr>
        <a:xfrm>
          <a:off x="251063" y="58684"/>
          <a:ext cx="3514883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854" tIns="0" rIns="13285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Cleaning</a:t>
          </a:r>
        </a:p>
      </dsp:txBody>
      <dsp:txXfrm>
        <a:off x="289971" y="97592"/>
        <a:ext cx="3437067" cy="719224"/>
      </dsp:txXfrm>
    </dsp:sp>
    <dsp:sp modelId="{FF89E605-358A-6040-9263-DD1DDB818430}">
      <dsp:nvSpPr>
        <dsp:cNvPr id="0" name=""/>
        <dsp:cNvSpPr/>
      </dsp:nvSpPr>
      <dsp:spPr>
        <a:xfrm>
          <a:off x="0" y="1681924"/>
          <a:ext cx="5021262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2C2B8-6131-CD47-95B2-9B9B427FF2FB}">
      <dsp:nvSpPr>
        <dsp:cNvPr id="0" name=""/>
        <dsp:cNvSpPr/>
      </dsp:nvSpPr>
      <dsp:spPr>
        <a:xfrm>
          <a:off x="251063" y="1283404"/>
          <a:ext cx="3514883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854" tIns="0" rIns="13285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Python</a:t>
          </a:r>
          <a:endParaRPr lang="en-US" sz="2700" kern="1200"/>
        </a:p>
      </dsp:txBody>
      <dsp:txXfrm>
        <a:off x="289971" y="1322312"/>
        <a:ext cx="3437067" cy="719224"/>
      </dsp:txXfrm>
    </dsp:sp>
    <dsp:sp modelId="{E8163257-A3D7-974A-ACCB-8E749991DE0A}">
      <dsp:nvSpPr>
        <dsp:cNvPr id="0" name=""/>
        <dsp:cNvSpPr/>
      </dsp:nvSpPr>
      <dsp:spPr>
        <a:xfrm>
          <a:off x="0" y="2906645"/>
          <a:ext cx="5021262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76737-9FD4-2644-BF41-2B8E2E8F81DF}">
      <dsp:nvSpPr>
        <dsp:cNvPr id="0" name=""/>
        <dsp:cNvSpPr/>
      </dsp:nvSpPr>
      <dsp:spPr>
        <a:xfrm>
          <a:off x="251063" y="2508125"/>
          <a:ext cx="3514883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854" tIns="0" rIns="13285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Excel</a:t>
          </a:r>
          <a:endParaRPr lang="en-US" sz="2700" kern="1200"/>
        </a:p>
      </dsp:txBody>
      <dsp:txXfrm>
        <a:off x="289971" y="2547033"/>
        <a:ext cx="3437067" cy="719224"/>
      </dsp:txXfrm>
    </dsp:sp>
    <dsp:sp modelId="{D22D82A8-9C4E-6744-B1C7-8D5F09EFBE0D}">
      <dsp:nvSpPr>
        <dsp:cNvPr id="0" name=""/>
        <dsp:cNvSpPr/>
      </dsp:nvSpPr>
      <dsp:spPr>
        <a:xfrm>
          <a:off x="0" y="4131365"/>
          <a:ext cx="5021262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8610D-AF76-A049-8565-DA2B8C8A5226}">
      <dsp:nvSpPr>
        <dsp:cNvPr id="0" name=""/>
        <dsp:cNvSpPr/>
      </dsp:nvSpPr>
      <dsp:spPr>
        <a:xfrm>
          <a:off x="251063" y="3732845"/>
          <a:ext cx="3514883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854" tIns="0" rIns="13285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Tableau</a:t>
          </a:r>
          <a:endParaRPr lang="en-US" sz="2700" kern="1200"/>
        </a:p>
      </dsp:txBody>
      <dsp:txXfrm>
        <a:off x="289971" y="3771753"/>
        <a:ext cx="3437067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A9267-792F-4216-B26A-46A11863C81E}">
      <dsp:nvSpPr>
        <dsp:cNvPr id="0" name=""/>
        <dsp:cNvSpPr/>
      </dsp:nvSpPr>
      <dsp:spPr>
        <a:xfrm>
          <a:off x="0" y="690"/>
          <a:ext cx="5365102" cy="16165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D0099-CD7E-4E1B-A709-8213D170F3E3}">
      <dsp:nvSpPr>
        <dsp:cNvPr id="0" name=""/>
        <dsp:cNvSpPr/>
      </dsp:nvSpPr>
      <dsp:spPr>
        <a:xfrm>
          <a:off x="489019" y="364424"/>
          <a:ext cx="889125" cy="889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40B8-722D-4E80-B4B0-F5B8519FBF97}">
      <dsp:nvSpPr>
        <dsp:cNvPr id="0" name=""/>
        <dsp:cNvSpPr/>
      </dsp:nvSpPr>
      <dsp:spPr>
        <a:xfrm>
          <a:off x="1867164" y="690"/>
          <a:ext cx="3497937" cy="1616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89" tIns="171089" rIns="171089" bIns="1710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There are no clear rules as to how games will be received over time.</a:t>
          </a:r>
          <a:endParaRPr lang="en-US" sz="1700" kern="1200"/>
        </a:p>
      </dsp:txBody>
      <dsp:txXfrm>
        <a:off x="1867164" y="690"/>
        <a:ext cx="3497937" cy="1616592"/>
      </dsp:txXfrm>
    </dsp:sp>
    <dsp:sp modelId="{5008768C-DA09-44A8-BC9A-F4420EA1B69E}">
      <dsp:nvSpPr>
        <dsp:cNvPr id="0" name=""/>
        <dsp:cNvSpPr/>
      </dsp:nvSpPr>
      <dsp:spPr>
        <a:xfrm>
          <a:off x="0" y="2021431"/>
          <a:ext cx="5365102" cy="16165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AB83F-EFB2-462A-9247-F5E94E8DA1E6}">
      <dsp:nvSpPr>
        <dsp:cNvPr id="0" name=""/>
        <dsp:cNvSpPr/>
      </dsp:nvSpPr>
      <dsp:spPr>
        <a:xfrm>
          <a:off x="489019" y="2385165"/>
          <a:ext cx="889125" cy="889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423C8-BCA2-49CF-8DEC-A7DD5B755B4C}">
      <dsp:nvSpPr>
        <dsp:cNvPr id="0" name=""/>
        <dsp:cNvSpPr/>
      </dsp:nvSpPr>
      <dsp:spPr>
        <a:xfrm>
          <a:off x="1867164" y="2021431"/>
          <a:ext cx="3497937" cy="1616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89" tIns="171089" rIns="171089" bIns="1710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Trends can be found within specific franchises, and these can be interestingly region specific.</a:t>
          </a:r>
          <a:endParaRPr lang="en-US" sz="1700" kern="1200" dirty="0"/>
        </a:p>
      </dsp:txBody>
      <dsp:txXfrm>
        <a:off x="1867164" y="2021431"/>
        <a:ext cx="3497937" cy="1616592"/>
      </dsp:txXfrm>
    </dsp:sp>
    <dsp:sp modelId="{E36A2BCA-A36E-4195-A0E2-A5B4F01B9A61}">
      <dsp:nvSpPr>
        <dsp:cNvPr id="0" name=""/>
        <dsp:cNvSpPr/>
      </dsp:nvSpPr>
      <dsp:spPr>
        <a:xfrm>
          <a:off x="0" y="4042172"/>
          <a:ext cx="5365102" cy="16165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44221-7125-4E6D-A553-B0CFBABACC2B}">
      <dsp:nvSpPr>
        <dsp:cNvPr id="0" name=""/>
        <dsp:cNvSpPr/>
      </dsp:nvSpPr>
      <dsp:spPr>
        <a:xfrm>
          <a:off x="489019" y="4405905"/>
          <a:ext cx="889125" cy="889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7E32F-C152-465D-87B7-2CFBEA92D284}">
      <dsp:nvSpPr>
        <dsp:cNvPr id="0" name=""/>
        <dsp:cNvSpPr/>
      </dsp:nvSpPr>
      <dsp:spPr>
        <a:xfrm>
          <a:off x="1867164" y="4042172"/>
          <a:ext cx="3497937" cy="1616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89" tIns="171089" rIns="171089" bIns="17108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When selling something that is attached to nostalgia while new games may be judged harshly the companies themselves are often well regarded. </a:t>
          </a:r>
          <a:endParaRPr lang="en-US" sz="1700" kern="1200"/>
        </a:p>
      </dsp:txBody>
      <dsp:txXfrm>
        <a:off x="1867164" y="4042172"/>
        <a:ext cx="3497937" cy="1616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2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9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2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2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37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6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Video 46">
            <a:extLst>
              <a:ext uri="{FF2B5EF4-FFF2-40B4-BE49-F238E27FC236}">
                <a16:creationId xmlns:a16="http://schemas.microsoft.com/office/drawing/2014/main" id="{68DFCF03-A72F-4767-9389-9180F971E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8" name="Rectangle 10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0FDD8-4974-C542-BEF4-28F880AB4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052" y="971397"/>
            <a:ext cx="5870184" cy="2333778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Videogame 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D7BA1-43BD-C64F-9643-01505A9D7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5052" y="4482450"/>
            <a:ext cx="5824468" cy="172402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Joshua Borschman</a:t>
            </a: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CC1AF-F4D2-BE4F-BCB2-47A4B35D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59"/>
            <a:ext cx="6144231" cy="2369713"/>
          </a:xfrm>
        </p:spPr>
        <p:txBody>
          <a:bodyPr anchor="t">
            <a:normAutofit/>
          </a:bodyPr>
          <a:lstStyle/>
          <a:p>
            <a:r>
              <a:rPr lang="en-GB" dirty="0"/>
              <a:t>Who am I?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BBDDD43-BC3D-2A48-B393-FD882ABC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999" y="657369"/>
            <a:ext cx="2771652" cy="26885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4147" y="3612975"/>
            <a:ext cx="402336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27F1BA-4847-47EF-BD78-DAA76D59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248" y="3776870"/>
            <a:ext cx="4005257" cy="2411994"/>
          </a:xfrm>
        </p:spPr>
        <p:txBody>
          <a:bodyPr>
            <a:normAutofit/>
          </a:bodyPr>
          <a:lstStyle/>
          <a:p>
            <a:r>
              <a:rPr lang="en-US" dirty="0"/>
              <a:t>I want to make businesses better by developing insights that are business improving, customer centric and employee empowering.</a:t>
            </a:r>
          </a:p>
        </p:txBody>
      </p:sp>
    </p:spTree>
    <p:extLst>
      <p:ext uri="{BB962C8B-B14F-4D97-AF65-F5344CB8AC3E}">
        <p14:creationId xmlns:p14="http://schemas.microsoft.com/office/powerpoint/2010/main" val="298138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F189E-A1D6-B242-AFCD-625DF231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2452840"/>
          </a:xfrm>
        </p:spPr>
        <p:txBody>
          <a:bodyPr>
            <a:normAutofit/>
          </a:bodyPr>
          <a:lstStyle/>
          <a:p>
            <a:r>
              <a:rPr lang="en-GB" dirty="0"/>
              <a:t>Videogame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17DC3D-9D4D-43B5-BB2A-03A959189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107421"/>
              </p:ext>
            </p:extLst>
          </p:nvPr>
        </p:nvGraphicFramePr>
        <p:xfrm>
          <a:off x="6662738" y="969963"/>
          <a:ext cx="5021262" cy="48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68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B0BA3-3352-5549-8496-8B494633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7" y="976160"/>
            <a:ext cx="5021183" cy="1995640"/>
          </a:xfrm>
        </p:spPr>
        <p:txBody>
          <a:bodyPr>
            <a:normAutofit/>
          </a:bodyPr>
          <a:lstStyle/>
          <a:p>
            <a:r>
              <a:rPr lang="en-GB" dirty="0"/>
              <a:t>Takeaways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AD30A7-5E16-453F-A558-E74B59A5AB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009079"/>
              </p:ext>
            </p:extLst>
          </p:nvPr>
        </p:nvGraphicFramePr>
        <p:xfrm>
          <a:off x="648478" y="657369"/>
          <a:ext cx="5365102" cy="5659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992602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C929E7"/>
      </a:accent1>
      <a:accent2>
        <a:srgbClr val="6D1FD6"/>
      </a:accent2>
      <a:accent3>
        <a:srgbClr val="2B29E7"/>
      </a:accent3>
      <a:accent4>
        <a:srgbClr val="1765D5"/>
      </a:accent4>
      <a:accent5>
        <a:srgbClr val="27BBDA"/>
      </a:accent5>
      <a:accent6>
        <a:srgbClr val="15C399"/>
      </a:accent6>
      <a:hlink>
        <a:srgbClr val="3F93B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92</Words>
  <Application>Microsoft Macintosh PowerPoint</Application>
  <PresentationFormat>Widescreen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Bierstadt</vt:lpstr>
      <vt:lpstr>GestaltVTI</vt:lpstr>
      <vt:lpstr>Videogame Data Exploration</vt:lpstr>
      <vt:lpstr>Who am I?</vt:lpstr>
      <vt:lpstr>Videogame Data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Videogame Data Exploration</dc:title>
  <dc:creator>M Niemann</dc:creator>
  <cp:lastModifiedBy>M Niemann</cp:lastModifiedBy>
  <cp:revision>1</cp:revision>
  <dcterms:created xsi:type="dcterms:W3CDTF">2021-07-28T07:25:06Z</dcterms:created>
  <dcterms:modified xsi:type="dcterms:W3CDTF">2021-07-28T07:31:27Z</dcterms:modified>
</cp:coreProperties>
</file>